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0" r:id="rId4"/>
    <p:sldId id="26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573B3-B8D6-4C91-A0CE-628A4569143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80847-52D9-49DE-8963-EC9080E87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7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9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3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8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3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44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68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3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11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23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8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5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134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8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1228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42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67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6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2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6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8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1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8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266A1-B174-4C91-992E-623343D88772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9A8DAF-0A89-49F8-A48C-6C53AB0C4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2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6572" y="2057400"/>
            <a:ext cx="7772400" cy="1143000"/>
          </a:xfrm>
        </p:spPr>
        <p:txBody>
          <a:bodyPr/>
          <a:lstStyle/>
          <a:p>
            <a:r>
              <a:rPr lang="en-US" dirty="0"/>
              <a:t>Lineup Management - Courtesy Runner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200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324304" y="1143001"/>
            <a:ext cx="321616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chemeClr val="tx2"/>
                </a:solidFill>
                <a:latin typeface="Comic Sans MS" charset="0"/>
              </a:rPr>
              <a:t>Still 3rd Inning: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chemeClr val="tx2"/>
                </a:solidFill>
                <a:latin typeface="Comic Sans MS" charset="0"/>
              </a:rPr>
              <a:t>Instead of # 8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chemeClr val="tx2"/>
                </a:solidFill>
                <a:latin typeface="Comic Sans MS" charset="0"/>
              </a:rPr>
              <a:t># 2 will courtesy run for the pitcher, Adams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96200" y="59436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P - 3</a:t>
            </a:r>
            <a:endParaRPr lang="en-US"/>
          </a:p>
        </p:txBody>
      </p:sp>
      <p:graphicFrame>
        <p:nvGraphicFramePr>
          <p:cNvPr id="45063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334773"/>
              </p:ext>
            </p:extLst>
          </p:nvPr>
        </p:nvGraphicFramePr>
        <p:xfrm>
          <a:off x="5123794" y="304801"/>
          <a:ext cx="3878316" cy="6340212"/>
        </p:xfrm>
        <a:graphic>
          <a:graphicData uri="http://schemas.openxmlformats.org/drawingml/2006/table">
            <a:tbl>
              <a:tblPr/>
              <a:tblGrid>
                <a:gridCol w="38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5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Gaglio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08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0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0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31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0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0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30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09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9256" y="609600"/>
            <a:ext cx="2822028" cy="5410200"/>
          </a:xfrm>
        </p:spPr>
        <p:txBody>
          <a:bodyPr/>
          <a:lstStyle/>
          <a:p>
            <a:r>
              <a:rPr lang="en-US" dirty="0"/>
              <a:t>4th Inning: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# 8 will courtesy run for the catcher, Chung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924801" y="4495800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- 4</a:t>
            </a:r>
            <a:endParaRPr lang="en-US"/>
          </a:p>
        </p:txBody>
      </p:sp>
      <p:graphicFrame>
        <p:nvGraphicFramePr>
          <p:cNvPr id="46087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542454"/>
              </p:ext>
            </p:extLst>
          </p:nvPr>
        </p:nvGraphicFramePr>
        <p:xfrm>
          <a:off x="5234154" y="304802"/>
          <a:ext cx="3862551" cy="6415954"/>
        </p:xfrm>
        <a:graphic>
          <a:graphicData uri="http://schemas.openxmlformats.org/drawingml/2006/table">
            <a:tbl>
              <a:tblPr/>
              <a:tblGrid>
                <a:gridCol w="3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3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0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22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2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2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02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82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82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   P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82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6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77916"/>
            <a:ext cx="7772400" cy="1150883"/>
          </a:xfrm>
        </p:spPr>
        <p:txBody>
          <a:bodyPr/>
          <a:lstStyle/>
          <a:p>
            <a:r>
              <a:rPr lang="en-US" sz="4800" dirty="0"/>
              <a:t>Courtesy Runner Rule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0980" y="1828800"/>
            <a:ext cx="8623738" cy="434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 pitcher/catcher only.</a:t>
            </a:r>
          </a:p>
          <a:p>
            <a:r>
              <a:rPr lang="en-US" sz="2800" dirty="0" smtClean="0"/>
              <a:t>The player who last played the position.</a:t>
            </a:r>
          </a:p>
          <a:p>
            <a:r>
              <a:rPr lang="en-US" sz="2800" dirty="0" smtClean="0"/>
              <a:t>A player who has not been in game.</a:t>
            </a:r>
          </a:p>
          <a:p>
            <a:r>
              <a:rPr lang="en-US" sz="2800" dirty="0" smtClean="0"/>
              <a:t>Cannot run for both pitcher/catcher. </a:t>
            </a:r>
          </a:p>
          <a:p>
            <a:r>
              <a:rPr lang="en-US" sz="2800" dirty="0" smtClean="0"/>
              <a:t>*Cannot be replaced by pitcher/catcher she is running for.  Exception: injury or DQ. Pitcher/catcher or sub can run for courtesy runner.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pPr lvl="1"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477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40978"/>
            <a:ext cx="7772400" cy="1229711"/>
          </a:xfrm>
        </p:spPr>
        <p:txBody>
          <a:bodyPr/>
          <a:lstStyle/>
          <a:p>
            <a:r>
              <a:rPr lang="en-US" sz="4800" dirty="0"/>
              <a:t>Courtesy Runner Rule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310" y="1970689"/>
            <a:ext cx="9506607" cy="45063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*Cannot be substitute during the half inning she ran as a courtesy runner.  Exception: if injury or DQ occurs with no substitutes left.</a:t>
            </a:r>
          </a:p>
          <a:p>
            <a:r>
              <a:rPr lang="en-US" sz="2800" dirty="0" smtClean="0"/>
              <a:t>Cannot be used for DP/FLEX unless DP/FLEX </a:t>
            </a:r>
            <a:r>
              <a:rPr lang="en-US" sz="2800" b="1" u="sng" dirty="0" smtClean="0"/>
              <a:t>IS</a:t>
            </a:r>
            <a:r>
              <a:rPr lang="en-US" sz="2800" dirty="0" smtClean="0"/>
              <a:t> the pitcher or catcher.</a:t>
            </a:r>
          </a:p>
          <a:p>
            <a:r>
              <a:rPr lang="en-US" sz="2800" dirty="0" smtClean="0"/>
              <a:t>Must run for batter who hit ball - not a sub for that batter.</a:t>
            </a:r>
          </a:p>
          <a:p>
            <a:r>
              <a:rPr lang="en-US" sz="2800" dirty="0" smtClean="0"/>
              <a:t>Must report to umpire.  Penalty:  unreported sub or illegal sub.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111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40978"/>
            <a:ext cx="7772400" cy="1229711"/>
          </a:xfrm>
        </p:spPr>
        <p:txBody>
          <a:bodyPr/>
          <a:lstStyle/>
          <a:p>
            <a:r>
              <a:rPr lang="en-US" sz="4800" dirty="0"/>
              <a:t>Courtesy Runner Rule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310" y="1671145"/>
            <a:ext cx="9175531" cy="49976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And this year…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>
                <a:solidFill>
                  <a:schemeClr val="tx1"/>
                </a:solidFill>
              </a:rPr>
              <a:t>An injury to the pitcher or catcher occurs in the top of the first inning, and they are not able to face the first batter in the bottom of the first…</a:t>
            </a:r>
          </a:p>
          <a:p>
            <a:r>
              <a:rPr lang="en-US" sz="2800" dirty="0">
                <a:solidFill>
                  <a:schemeClr val="tx1"/>
                </a:solidFill>
              </a:rPr>
              <a:t>     - courtesy runner who ran for them is now retroactively their substitute.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     - even if they want the pitcher/catcher to play another position, the courtesy runner is still retroactively their sub.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860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97724" y="609600"/>
            <a:ext cx="2364828" cy="5410200"/>
          </a:xfrm>
        </p:spPr>
        <p:txBody>
          <a:bodyPr/>
          <a:lstStyle/>
          <a:p>
            <a:r>
              <a:rPr lang="en-US" dirty="0"/>
              <a:t>Here is the Lineup Card</a:t>
            </a:r>
          </a:p>
        </p:txBody>
      </p:sp>
      <p:graphicFrame>
        <p:nvGraphicFramePr>
          <p:cNvPr id="40325" name="Group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63809"/>
              </p:ext>
            </p:extLst>
          </p:nvPr>
        </p:nvGraphicFramePr>
        <p:xfrm>
          <a:off x="4635062" y="228601"/>
          <a:ext cx="4146331" cy="6326195"/>
        </p:xfrm>
        <a:graphic>
          <a:graphicData uri="http://schemas.openxmlformats.org/drawingml/2006/table">
            <a:tbl>
              <a:tblPr/>
              <a:tblGrid>
                <a:gridCol w="411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4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2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5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12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35763"/>
              </p:ext>
            </p:extLst>
          </p:nvPr>
        </p:nvGraphicFramePr>
        <p:xfrm>
          <a:off x="4808484" y="304802"/>
          <a:ext cx="3972910" cy="6344158"/>
        </p:xfrm>
        <a:graphic>
          <a:graphicData uri="http://schemas.openxmlformats.org/drawingml/2006/table">
            <a:tbl>
              <a:tblPr/>
              <a:tblGrid>
                <a:gridCol w="39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24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36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36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36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360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36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36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336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5379" y="457200"/>
            <a:ext cx="2380593" cy="5943600"/>
          </a:xfrm>
        </p:spPr>
        <p:txBody>
          <a:bodyPr/>
          <a:lstStyle/>
          <a:p>
            <a:r>
              <a:rPr lang="en-US" dirty="0"/>
              <a:t>1st Inning:</a:t>
            </a:r>
            <a:br>
              <a:rPr lang="en-US" dirty="0"/>
            </a:br>
            <a:r>
              <a:rPr lang="en-US" dirty="0"/>
              <a:t># 8 will courtesy run for the catcher, Chung</a:t>
            </a:r>
          </a:p>
        </p:txBody>
      </p:sp>
      <p:sp>
        <p:nvSpPr>
          <p:cNvPr id="41113" name="Text Box 153"/>
          <p:cNvSpPr txBox="1">
            <a:spLocks noChangeArrowheads="1"/>
          </p:cNvSpPr>
          <p:nvPr/>
        </p:nvSpPr>
        <p:spPr bwMode="auto">
          <a:xfrm>
            <a:off x="6511159" y="4495800"/>
            <a:ext cx="8671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C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91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836660"/>
              </p:ext>
            </p:extLst>
          </p:nvPr>
        </p:nvGraphicFramePr>
        <p:xfrm>
          <a:off x="4966139" y="304801"/>
          <a:ext cx="3846785" cy="6378053"/>
        </p:xfrm>
        <a:graphic>
          <a:graphicData uri="http://schemas.openxmlformats.org/drawingml/2006/table">
            <a:tbl>
              <a:tblPr/>
              <a:tblGrid>
                <a:gridCol w="381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1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2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Ivanoff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69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6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6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273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6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6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6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1241" y="609600"/>
            <a:ext cx="3539359" cy="5410200"/>
          </a:xfrm>
        </p:spPr>
        <p:txBody>
          <a:bodyPr/>
          <a:lstStyle/>
          <a:p>
            <a:r>
              <a:rPr lang="en-US" dirty="0"/>
              <a:t>2nd Inning: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# 9 will courtesy run for the catcher, Chung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558456" y="5181599"/>
            <a:ext cx="7252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C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37447"/>
              </p:ext>
            </p:extLst>
          </p:nvPr>
        </p:nvGraphicFramePr>
        <p:xfrm>
          <a:off x="4842642" y="304800"/>
          <a:ext cx="4225158" cy="6326195"/>
        </p:xfrm>
        <a:graphic>
          <a:graphicData uri="http://schemas.openxmlformats.org/drawingml/2006/table">
            <a:tbl>
              <a:tblPr/>
              <a:tblGrid>
                <a:gridCol w="419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0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352" y="609600"/>
            <a:ext cx="2948151" cy="5410200"/>
          </a:xfrm>
        </p:spPr>
        <p:txBody>
          <a:bodyPr/>
          <a:lstStyle/>
          <a:p>
            <a:r>
              <a:rPr lang="en-US" dirty="0"/>
              <a:t>2nd Inning: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# 5, Tewa for # 7, Begay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6211615" y="6274676"/>
            <a:ext cx="457200" cy="35631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709338" y="838201"/>
            <a:ext cx="36260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135118" y="1143001"/>
            <a:ext cx="3011214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2"/>
                </a:solidFill>
                <a:latin typeface="Comic Sans MS" charset="0"/>
              </a:rPr>
              <a:t> 3rd Inning: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tx2"/>
                </a:solidFill>
                <a:latin typeface="Comic Sans MS" charset="0"/>
              </a:rPr>
              <a:t> # 8 will courtesy run for the pitcher, Adams</a:t>
            </a:r>
            <a:r>
              <a:rPr lang="en-US" sz="3200" dirty="0">
                <a:solidFill>
                  <a:schemeClr val="tx2"/>
                </a:solidFill>
                <a:latin typeface="Comic Sans MS" charset="0"/>
              </a:rPr>
              <a:t>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135118" y="3200400"/>
            <a:ext cx="279049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omic Sans MS" charset="0"/>
              </a:rPr>
              <a:t> Not legal.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omic Sans MS" charset="0"/>
              </a:rPr>
              <a:t> # 8 has already run for the catcher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omic Sans MS" charset="0"/>
              </a:rPr>
              <a:t> Do not allow</a:t>
            </a:r>
            <a:endParaRPr lang="en-US" dirty="0"/>
          </a:p>
        </p:txBody>
      </p:sp>
      <p:graphicFrame>
        <p:nvGraphicFramePr>
          <p:cNvPr id="4404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7489"/>
              </p:ext>
            </p:extLst>
          </p:nvPr>
        </p:nvGraphicFramePr>
        <p:xfrm>
          <a:off x="4903076" y="304803"/>
          <a:ext cx="3846786" cy="6293450"/>
        </p:xfrm>
        <a:graphic>
          <a:graphicData uri="http://schemas.openxmlformats.org/drawingml/2006/table">
            <a:tbl>
              <a:tblPr/>
              <a:tblGrid>
                <a:gridCol w="381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1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76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7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7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243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7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97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7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4135" name="Oval 103"/>
          <p:cNvSpPr>
            <a:spLocks noChangeArrowheads="1"/>
          </p:cNvSpPr>
          <p:nvPr/>
        </p:nvSpPr>
        <p:spPr bwMode="auto">
          <a:xfrm>
            <a:off x="6164317" y="6274676"/>
            <a:ext cx="378373" cy="278524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7047186" y="4240924"/>
            <a:ext cx="496614" cy="2837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autoUpdateAnimBg="0"/>
      <p:bldP spid="44036" grpId="0" animBg="1"/>
    </p:bld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846</Words>
  <Application>Microsoft Office PowerPoint</Application>
  <PresentationFormat>Widescreen</PresentationFormat>
  <Paragraphs>450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Trebuchet MS</vt:lpstr>
      <vt:lpstr>Wingdings 3</vt:lpstr>
      <vt:lpstr>Facet</vt:lpstr>
      <vt:lpstr>Lineup Management - Courtesy Runner</vt:lpstr>
      <vt:lpstr>Courtesy Runner Rule</vt:lpstr>
      <vt:lpstr>Courtesy Runner Rule</vt:lpstr>
      <vt:lpstr>Courtesy Runner Rule</vt:lpstr>
      <vt:lpstr>Here is the Lineup Card</vt:lpstr>
      <vt:lpstr>1st Inning: # 8 will courtesy run for the catcher, Chung</vt:lpstr>
      <vt:lpstr>2nd Inning:  # 9 will courtesy run for the catcher, Chung</vt:lpstr>
      <vt:lpstr>2nd Inning:  # 5, Tewa for # 7, Begay</vt:lpstr>
      <vt:lpstr>PowerPoint Presentation</vt:lpstr>
      <vt:lpstr>PowerPoint Presentation</vt:lpstr>
      <vt:lpstr>4th Inning:  # 8 will courtesy run for the catcher, Chung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Lineup Management - Courtesy Runner</dc:title>
  <dc:creator>Morris, Richard</dc:creator>
  <cp:lastModifiedBy>Morris, Richard</cp:lastModifiedBy>
  <cp:revision>4</cp:revision>
  <dcterms:created xsi:type="dcterms:W3CDTF">2018-02-08T15:24:19Z</dcterms:created>
  <dcterms:modified xsi:type="dcterms:W3CDTF">2018-02-08T18:15:32Z</dcterms:modified>
</cp:coreProperties>
</file>